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18" r:id="rId2"/>
  </p:sldMasterIdLst>
  <p:sldIdLst>
    <p:sldId id="256" r:id="rId3"/>
    <p:sldId id="258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8098DA-7105-42C3-A155-B65EBC64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99C2B69-646B-499C-BB73-4DC0B7760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B8B86E-158A-4383-97AF-C17C96D4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C7035E-5A4E-413C-ACF1-5F243B8A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EB6809-8791-463D-8F3F-56C464AF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368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D209B0-1945-4E0E-BFD7-6305D117A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578E763-6BBB-4A3A-8CD1-951E80DB3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19D6C6-0E58-4691-93F6-B0420E1E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65CEFF-F643-486F-A543-73BEB5F5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889FF8-B034-4C23-B4D5-950E959A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6634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AEE1B79-9CB0-4BF6-A923-A8EB7E9D65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B32197D-E742-4FA0-AB82-F4F384E16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ABEE06-0794-4526-83E9-05DB3B9F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BF48AE-B228-4419-8F94-3F301CC2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056870-6578-46F2-96C2-F348F5C4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908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1E9823-3AE4-4F83-AEC0-8A27549A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EA4DE4-BCDB-423F-B81F-DF8ADFE64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AE3D72-84F4-4DE4-8B10-0CFEB1357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ED9462-3A69-40B7-972C-2DDEC6A6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FDBFF2-D4F0-4D18-8B57-C15D83BB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28325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4631AC-624D-4331-A3C3-0653766F6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519EEE-DE00-458C-8380-9337AE126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7206C8-9003-4261-8BC3-DCA93E30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69C5D5-DE25-4C62-8AD5-BBA47441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C27717-0F23-41C4-9A85-7DDF02CE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8835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56F700-71AF-48FE-9085-65B8943F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A3A5A4-06FA-424D-B4FC-9BF0EC19C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586DB54-0278-4F76-99E4-AB4DDB100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B36392F-B92D-4591-8F98-27E9377E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3CA97BB-93F2-4F9D-8E87-0A5999E8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78E429-B310-4B38-B31E-45F3013C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9889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D3FB5F-71F9-4E34-A625-05476ABE0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C97795-3C7F-469B-8C44-59A14C57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D8BD32-548F-4545-935F-CC26FE2A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50D8B96-62CC-4D74-9270-30E958A30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892874C-9B83-4563-AD88-8E8E3FCBA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73C1CBA-100D-4A81-91CB-242081A83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3145017-490A-4B5C-A958-9DF5F808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F929B6C-DEFE-47C0-867E-14A9EA26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1119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716F79-31D4-4CFA-B4A2-0E64DC8C8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19091D4-8207-4C24-9FEA-DBAEB3A0B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24B03D2-B6A5-4775-A2C1-01B25B445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F24E0D-D255-4ECB-8126-623FFB0F4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6803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6C774A3-31A5-4EF6-AFB3-676A46E2C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312FB35-FDD6-42A7-A53E-D44BAA46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55507D-2B32-48FE-A09C-708C23F88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236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A25B4F-2056-4151-96B6-7AFA763C8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2DA2C2-2603-4654-BB9D-1C05A9005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F3EDB8-5259-496F-A48E-F60923BC6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3F379DF-EF98-489A-905C-22D8E6B4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4FC834-DC27-442B-8C0E-A34F28F14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D56BEB-74C6-456D-8ED3-BBECBEE2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7717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4D7BC7-0061-4C38-A4F7-EA6D89D4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50F158C-C4DC-4E3A-B2BE-965C882A7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4023A72-848E-4F48-B972-C89A84A0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89EBA42-434E-4F63-8184-051902286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EAEC51-558E-45A5-85D9-36900B4F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11ECF07-F074-4F04-B234-72D6E6CF3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720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A3D61DE-5BCA-4A63-9640-1027DAEFB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8EAC1C-7203-4D2F-97B4-7DFC66E13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4EA40A-F308-43AA-AC4A-FB7F80E28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1C038B-51B0-48B4-BE76-B31E49972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3EFFE7-294F-4AC2-8FFA-C40FD29DD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3353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6132-F120-4187-9E85-540B47F4AFF2}" type="datetimeFigureOut">
              <a:rPr lang="en-IN" smtClean="0"/>
              <a:pPr/>
              <a:t>22-10-2020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0453F-8D17-477A-BAFA-26C45F39864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118650A-33DD-4514-A96B-0200AF54C58D}"/>
              </a:ext>
            </a:extLst>
          </p:cNvPr>
          <p:cNvSpPr txBox="1"/>
          <p:nvPr/>
        </p:nvSpPr>
        <p:spPr>
          <a:xfrm>
            <a:off x="263038" y="1436914"/>
            <a:ext cx="1166592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 smtClean="0"/>
          </a:p>
          <a:p>
            <a:pPr algn="ctr"/>
            <a:r>
              <a:rPr lang="en-US" sz="5400" b="1" dirty="0" smtClean="0"/>
              <a:t>University </a:t>
            </a:r>
            <a:r>
              <a:rPr lang="en-US" sz="5400" b="1" dirty="0"/>
              <a:t>of Mysore</a:t>
            </a:r>
          </a:p>
          <a:p>
            <a:pPr algn="ctr"/>
            <a:endParaRPr lang="en-US" b="1" dirty="0"/>
          </a:p>
          <a:p>
            <a:pPr algn="ctr"/>
            <a:r>
              <a:rPr lang="en-US" sz="4800" b="1" dirty="0" smtClean="0"/>
              <a:t>Teresian </a:t>
            </a:r>
            <a:r>
              <a:rPr lang="en-US" sz="4800" b="1" dirty="0"/>
              <a:t>College</a:t>
            </a:r>
            <a:r>
              <a:rPr lang="en-US" sz="3600" b="1" dirty="0"/>
              <a:t>,</a:t>
            </a:r>
          </a:p>
          <a:p>
            <a:pPr algn="ctr"/>
            <a:r>
              <a:rPr lang="en-US" sz="2800" b="1" dirty="0"/>
              <a:t>Siddartha Nagar,Mysuru</a:t>
            </a:r>
          </a:p>
          <a:p>
            <a:pPr algn="ctr"/>
            <a:endParaRPr lang="en-US" sz="2000" b="1" dirty="0"/>
          </a:p>
          <a:p>
            <a:pPr algn="ctr"/>
            <a:r>
              <a:rPr lang="en-US" sz="3600" b="1" dirty="0" smtClean="0"/>
              <a:t>YRC UNIT</a:t>
            </a:r>
            <a:endParaRPr lang="en-IN" sz="36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12192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595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6EDCD0A-B515-4F70-AED4-25C7C2368E4E}"/>
              </a:ext>
            </a:extLst>
          </p:cNvPr>
          <p:cNvSpPr txBox="1"/>
          <p:nvPr/>
        </p:nvSpPr>
        <p:spPr>
          <a:xfrm>
            <a:off x="148005" y="0"/>
            <a:ext cx="118959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FF0000"/>
                </a:solidFill>
              </a:rPr>
              <a:t> 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</a:rPr>
              <a:t>Activities for 2019-2020</a:t>
            </a:r>
            <a:endParaRPr lang="en-US" sz="4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3600" b="1" i="1" dirty="0" smtClean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US" sz="3600" b="1" i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1.Inauguration </a:t>
            </a:r>
            <a:r>
              <a:rPr lang="en-US" sz="3600" b="1" i="1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of youth red cross unit and orientation programme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was held on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01.02.2020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, at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11am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at Zoology lab,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in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Teresian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college,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Mysore</a:t>
            </a:r>
            <a:r>
              <a:rPr lang="en-US" sz="2800" b="1" dirty="0" smtClean="0"/>
              <a:t>.80 students were present.</a:t>
            </a:r>
          </a:p>
          <a:p>
            <a:pPr algn="just"/>
            <a:endParaRPr lang="en-US" sz="2800" b="1" u="sng" dirty="0" smtClean="0"/>
          </a:p>
          <a:p>
            <a:pPr algn="just"/>
            <a:r>
              <a:rPr lang="en-US" sz="2800" b="1" u="sng" dirty="0" smtClean="0"/>
              <a:t>Objective:-</a:t>
            </a:r>
          </a:p>
          <a:p>
            <a:pPr algn="just"/>
            <a:r>
              <a:rPr lang="en-US" sz="2800" b="1" dirty="0" smtClean="0"/>
              <a:t>Awareness  about YRC and its activities.</a:t>
            </a:r>
          </a:p>
          <a:p>
            <a:pPr algn="just"/>
            <a:endParaRPr lang="en-US" sz="2800" b="1" u="sng" dirty="0" smtClean="0"/>
          </a:p>
          <a:p>
            <a:pPr algn="just"/>
            <a:r>
              <a:rPr lang="en-US" sz="3600" b="1" u="sng" dirty="0" smtClean="0">
                <a:solidFill>
                  <a:srgbClr val="FF0000"/>
                </a:solidFill>
              </a:rPr>
              <a:t>Out come</a:t>
            </a:r>
            <a:r>
              <a:rPr lang="en-US" sz="2800" b="1" dirty="0" smtClean="0"/>
              <a:t>;-</a:t>
            </a:r>
          </a:p>
          <a:p>
            <a:pPr algn="just"/>
            <a:r>
              <a:rPr lang="en-US" sz="2800" b="1" dirty="0" smtClean="0"/>
              <a:t> </a:t>
            </a:r>
            <a:r>
              <a:rPr lang="en-US" sz="2800" dirty="0" smtClean="0"/>
              <a:t>More knowledge gained by YRC students.</a:t>
            </a:r>
          </a:p>
          <a:p>
            <a:pPr algn="just"/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29801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0909E1-241A-4083-A2C9-E7AE55D1286E}"/>
              </a:ext>
            </a:extLst>
          </p:cNvPr>
          <p:cNvSpPr txBox="1"/>
          <p:nvPr/>
        </p:nvSpPr>
        <p:spPr>
          <a:xfrm>
            <a:off x="389794" y="367503"/>
            <a:ext cx="1141241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i="1" u="sng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2.Css </a:t>
            </a:r>
            <a:r>
              <a:rPr lang="en-US" sz="4800" b="1" i="1" u="sng" dirty="0" err="1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wesley</a:t>
            </a:r>
            <a:r>
              <a:rPr lang="en-US" sz="4800" b="1" i="1" u="sng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church campus cleaning</a:t>
            </a:r>
          </a:p>
          <a:p>
            <a:pPr algn="just"/>
            <a:endParaRPr lang="en-US" sz="3600" b="1" u="sng" dirty="0" smtClean="0">
              <a:solidFill>
                <a:srgbClr val="0070C0"/>
              </a:solidFill>
            </a:endParaRPr>
          </a:p>
          <a:p>
            <a:pPr algn="just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A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cleaning program was conducted by Youth Red Cross Unit of Teresian college Mysore on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17.02.2020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at the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CSS Wesley church campus, Mysore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. It started at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2pm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and extended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till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5pm.There were 10 volunteers present including the programme officer.</a:t>
            </a:r>
          </a:p>
          <a:p>
            <a:pPr algn="just"/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US" sz="3200" b="1" u="sng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Objectives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;-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Swachh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Bharth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Abhiyaan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Scheme in cleaning the church campus.</a:t>
            </a:r>
          </a:p>
          <a:p>
            <a:pPr algn="just"/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/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 </a:t>
            </a:r>
            <a:endParaRPr lang="en-IN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D7CC558-9235-4FDB-A0B5-3410970D33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47613" y="2"/>
            <a:ext cx="3544388" cy="16218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CA5C54D-31B3-4263-A00B-A121819E67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92196" y="4767943"/>
            <a:ext cx="2211977" cy="14369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2514" y="3762105"/>
            <a:ext cx="862148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IN" sz="2000" b="1" u="sng" dirty="0" smtClean="0">
              <a:solidFill>
                <a:srgbClr val="FF0000"/>
              </a:solidFill>
            </a:endParaRPr>
          </a:p>
          <a:p>
            <a:pPr algn="just"/>
            <a:r>
              <a:rPr lang="en-IN" sz="2000" b="1" u="sng" dirty="0" smtClean="0">
                <a:solidFill>
                  <a:srgbClr val="FF0000"/>
                </a:solidFill>
              </a:rPr>
              <a:t>Out come:-</a:t>
            </a:r>
            <a:endParaRPr lang="en-IN" dirty="0" smtClean="0"/>
          </a:p>
          <a:p>
            <a:pPr algn="just"/>
            <a:r>
              <a:rPr lang="en-IN" dirty="0" smtClean="0"/>
              <a:t> </a:t>
            </a:r>
          </a:p>
          <a:p>
            <a:pPr algn="just"/>
            <a:r>
              <a:rPr lang="en-IN" sz="2400" dirty="0" smtClean="0"/>
              <a:t>This initiative has given the required impetus to enable cleaning</a:t>
            </a:r>
          </a:p>
          <a:p>
            <a:pPr algn="just"/>
            <a:r>
              <a:rPr lang="en-IN" sz="2400" dirty="0" smtClean="0"/>
              <a:t>and hygiene practices not only in the Church but in and around</a:t>
            </a:r>
          </a:p>
          <a:p>
            <a:pPr algn="just"/>
            <a:r>
              <a:rPr lang="en-IN" sz="2400" dirty="0" smtClean="0"/>
              <a:t>the location.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171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B7319DE-C356-4811-82E2-CE656AE2DB2F}"/>
              </a:ext>
            </a:extLst>
          </p:cNvPr>
          <p:cNvSpPr txBox="1"/>
          <p:nvPr/>
        </p:nvSpPr>
        <p:spPr>
          <a:xfrm>
            <a:off x="399795" y="363917"/>
            <a:ext cx="116275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chemeClr val="accent1"/>
                </a:solidFill>
                <a:latin typeface="Aparajita" pitchFamily="34" charset="0"/>
                <a:cs typeface="Aparajita" pitchFamily="34" charset="0"/>
              </a:rPr>
              <a:t>3.National </a:t>
            </a:r>
            <a:r>
              <a:rPr lang="en-US" sz="2800" b="1" u="sng" dirty="0">
                <a:solidFill>
                  <a:schemeClr val="accent1"/>
                </a:solidFill>
                <a:latin typeface="Aparajita" pitchFamily="34" charset="0"/>
                <a:cs typeface="Aparajita" pitchFamily="34" charset="0"/>
              </a:rPr>
              <a:t>Deworming Day </a:t>
            </a:r>
            <a:endParaRPr lang="en-US" sz="2800" b="1" u="sng" dirty="0" smtClean="0">
              <a:solidFill>
                <a:schemeClr val="accent1"/>
              </a:solidFill>
              <a:latin typeface="Aparajita" pitchFamily="34" charset="0"/>
              <a:cs typeface="Aparajita" pitchFamily="34" charset="0"/>
            </a:endParaRPr>
          </a:p>
          <a:p>
            <a:pPr algn="just"/>
            <a:endParaRPr lang="en-US" sz="2800" b="1" u="sng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US" sz="2800" dirty="0">
                <a:latin typeface="Aparajita" pitchFamily="34" charset="0"/>
                <a:cs typeface="Aparajita" pitchFamily="34" charset="0"/>
              </a:rPr>
              <a:t>On account of Deworming Day on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10.02.2020,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280 tablets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were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distributed to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2800" b="1" baseline="30000" dirty="0">
                <a:latin typeface="Aparajita" pitchFamily="34" charset="0"/>
                <a:cs typeface="Aparajita" pitchFamily="34" charset="0"/>
              </a:rPr>
              <a:t>st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year BSc,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B.com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and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B.A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students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on 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19</a:t>
            </a:r>
            <a:r>
              <a:rPr lang="en-US" sz="2800" b="1" baseline="30000" dirty="0">
                <a:latin typeface="Aparajita" pitchFamily="34" charset="0"/>
                <a:cs typeface="Aparajita" pitchFamily="34" charset="0"/>
              </a:rPr>
              <a:t>th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February 2020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algn="just"/>
            <a:endParaRPr lang="en-US" sz="2800" dirty="0"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US" sz="2800" b="1" u="sng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Objective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;- </a:t>
            </a:r>
            <a:endParaRPr lang="en-US" sz="2800" dirty="0" smtClean="0"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Every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year February 10 and August 10 are observed as the National Deworming Days(NDD).</a:t>
            </a:r>
          </a:p>
          <a:p>
            <a:pPr algn="just"/>
            <a:r>
              <a:rPr lang="en-US" sz="2800" dirty="0">
                <a:latin typeface="Aparajita" pitchFamily="34" charset="0"/>
                <a:cs typeface="Aparajita" pitchFamily="34" charset="0"/>
              </a:rPr>
              <a:t>The days aim at eradicating intestinal worms also known as Soil-Transmitted Helminths (STH), among children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Outcomes;- </a:t>
            </a:r>
          </a:p>
          <a:p>
            <a:pPr algn="just"/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Decreases anaemia and improves nutrition. Increase and weight gain. Improves cognition and mental and physical development</a:t>
            </a:r>
            <a:endParaRPr lang="en-IN" sz="2800" dirty="0" smtClean="0">
              <a:latin typeface="Aparajita" pitchFamily="34" charset="0"/>
              <a:cs typeface="Aparajita" pitchFamily="34" charset="0"/>
            </a:endParaRPr>
          </a:p>
          <a:p>
            <a:pPr algn="just"/>
            <a:endParaRPr lang="en-US" sz="2800" dirty="0">
              <a:latin typeface="Aparajita" pitchFamily="34" charset="0"/>
              <a:cs typeface="Aparajita" pitchFamily="34" charset="0"/>
            </a:endParaRPr>
          </a:p>
          <a:p>
            <a:pPr algn="just"/>
            <a:endParaRPr lang="en-US" sz="2800" dirty="0">
              <a:latin typeface="Aparajita" pitchFamily="34" charset="0"/>
              <a:cs typeface="Aparajita" pitchFamily="34" charset="0"/>
            </a:endParaRPr>
          </a:p>
          <a:p>
            <a:pPr algn="just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IN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8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3472A98-6859-4B67-BD35-8B9EF3475B59}"/>
              </a:ext>
            </a:extLst>
          </p:cNvPr>
          <p:cNvSpPr txBox="1"/>
          <p:nvPr/>
        </p:nvSpPr>
        <p:spPr>
          <a:xfrm>
            <a:off x="1" y="1"/>
            <a:ext cx="119340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.</a:t>
            </a:r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IN" sz="2800" dirty="0"/>
          </a:p>
          <a:p>
            <a:pPr algn="just"/>
            <a:endParaRPr lang="en-IN" sz="2800" dirty="0"/>
          </a:p>
        </p:txBody>
      </p:sp>
      <p:sp>
        <p:nvSpPr>
          <p:cNvPr id="5" name="Rectangle 4"/>
          <p:cNvSpPr/>
          <p:nvPr/>
        </p:nvSpPr>
        <p:spPr>
          <a:xfrm>
            <a:off x="4251777" y="2967335"/>
            <a:ext cx="3688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THANK YOU</a:t>
            </a:r>
            <a:endParaRPr lang="en-IN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0631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THANK YOU</a:t>
            </a:r>
            <a:endParaRPr lang="en-IN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0631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IN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2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</TotalTime>
  <Words>245</Words>
  <Application>Microsoft Office PowerPoint</Application>
  <PresentationFormat>Custom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Santhosh Kumar R</dc:creator>
  <cp:lastModifiedBy>Hyder Ali</cp:lastModifiedBy>
  <cp:revision>63</cp:revision>
  <dcterms:created xsi:type="dcterms:W3CDTF">2020-05-20T11:24:45Z</dcterms:created>
  <dcterms:modified xsi:type="dcterms:W3CDTF">2020-10-22T10:57:06Z</dcterms:modified>
</cp:coreProperties>
</file>